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18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22" autoAdjust="0"/>
  </p:normalViewPr>
  <p:slideViewPr>
    <p:cSldViewPr>
      <p:cViewPr varScale="1">
        <p:scale>
          <a:sx n="86" d="100"/>
          <a:sy n="86" d="100"/>
        </p:scale>
        <p:origin x="562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9.xml" Type="http://schemas.openxmlformats.org/officeDocument/2006/relationships/slide"/><Relationship Id="rId11" Target="slides/slide10.xml" Type="http://schemas.openxmlformats.org/officeDocument/2006/relationships/slide"/><Relationship Id="rId12" Target="slides/slide11.xml" Type="http://schemas.openxmlformats.org/officeDocument/2006/relationships/slide"/><Relationship Id="rId13" Target="slides/slide12.xml" Type="http://schemas.openxmlformats.org/officeDocument/2006/relationships/slide"/><Relationship Id="rId14" Target="presProps.xml" Type="http://schemas.openxmlformats.org/officeDocument/2006/relationships/presProps"/><Relationship Id="rId15" Target="viewProps.xml" Type="http://schemas.openxmlformats.org/officeDocument/2006/relationships/viewProps"/><Relationship Id="rId16" Target="theme/theme1.xml" Type="http://schemas.openxmlformats.org/officeDocument/2006/relationships/theme"/><Relationship Id="rId17" Target="tableStyles.xml" Type="http://schemas.openxmlformats.org/officeDocument/2006/relationships/tableStyles"/><Relationship Id="rId18" Target="slides/slide13.xml" Type="http://schemas.openxmlformats.org/officeDocument/2006/relationships/slide"/><Relationship Id="rId3" Target="slides/slide2.xml" Type="http://schemas.openxmlformats.org/officeDocument/2006/relationships/slide"/><Relationship Id="rId4" Target="slides/slide3.xml" Type="http://schemas.openxmlformats.org/officeDocument/2006/relationships/slide"/><Relationship Id="rId5" Target="slides/slide4.xml" Type="http://schemas.openxmlformats.org/officeDocument/2006/relationships/slide"/><Relationship Id="rId6" Target="slides/slide5.xml" Type="http://schemas.openxmlformats.org/officeDocument/2006/relationships/slide"/><Relationship Id="rId7" Target="slides/slide6.xml" Type="http://schemas.openxmlformats.org/officeDocument/2006/relationships/slide"/><Relationship Id="rId8" Target="slides/slide7.xml" Type="http://schemas.openxmlformats.org/officeDocument/2006/relationships/slide"/><Relationship Id="rId9" Target="slides/slide8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1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0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1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3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30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30:22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దావీదుతోకూడ వెళ్లినవారిలో దుర్మార్గులును, పనికిమాలినవారునైన కొందరు వీరు మనతోకూడ రాక నిలిచిరి గనుక తమ భార్యలను పిల్లలను తప్ప మనకు మరల వచ్చిన దోపుడు సొమ్ములో మన మేమియు వీరికియ్యము; తమ భార్య పిల్లలను వారు తీసికొని పోవచ్చుననిరి.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30:23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అందుకు దావీదు వారితో ఇట్లనెను నా సహోదరులారా, యెహోవా మనలను కాపాడి మనమీదికి వచ్చిన యీ దండును మనకప్పగించి మనకు దయచేసిన దాని విషయములో మీరు ఈలాగున చేయకూడదు.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30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30:24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మీరు చెప్పినది యెవరు ఒప్పుకొందురు? యుద్ధమునకు పోయినవాని భాగమెంతో సామానునొద్ద నిలిచిన వాని భాగము అంతే అని వాడుక మాట; అందరు సమముగానే పాలు పంచుకొందురు గదా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30:25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కావున నాటనుండి నేటివరకు దావీదు ఇశ్రాయేలీయులలో అట్టి పంపకము కట్టడగాను న్యాయ విధిగాను ఏర్పరచి నియమించెను.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30:26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దావీదు సిక్లగునకు వచ్చినప్పుడు దోపుడుసొమ్ములో కొంత తన స్నేహితులైన యూదా పెద్దలకు ఏర్పరచి యెహోవా శత్రువులయొద్ద నేను దోచుకొనిన సొమ్ములో కొంత ఆశీర్వాద సూచనగా మీకు ఇచ్చుచున్నానని చెప్పి వారికి పంపించెను.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30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30:27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బేతేలులోను దక్షిణ రామోతులోను యత్తీరులోను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30:28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అరోయేరులోను షిప్మోతులోను ఎష్తెమోలోను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30:29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రాకాలులోను యెరహ్మెయేలీయుల గ్రామములలోను కేనీయుల గ్రామములలోను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30:30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హోర్మాలోను కోరాషానులోను అతాకులోను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30:31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హెబ్రోనులోను దావీదును అతని జనులును సంచరించిన స్థలములన్నిటిలోను ఉన్న పెద్దలకు దావీదు పంపించెను.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1సమూయేలు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30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30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30:1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దావీదును అతని జనులును మూడవ దినమందు సిక్లగునకు వచ్చిరి; అంతలో అమాలేకీయులు దండెత్తి దక్షిణ దేశముమీదను సిక్లగుమీదను పడి, కొట్టి దానిని తగులబెట్టి,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30:2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ఘనులనేమి అల్పులనేమి అందులోనున్న ఆడువారందరిని చెరపట్టుకొని చంపక వారిని తీసికొని వెళ్లిపోయియుండిరి.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30:3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దావీదును అతని జనులును పట్టణమునకు వచ్చి అది కాల్చబడియుండుటయు, తమ భార్యలును కుమారులును కుమార్తెలును చెరలోనికి కొనిపోబడి యుండుటయు చూచి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30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30:4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ఇక ఏడ్చుటకు శక్తిలేక పోవునంత బిగ్గరగా ఏడ్చిరి. 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30:5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యెజ్రెయేలీయురాలైన అహీనోయము, కర్మెలీయుడైన నాబాలు భార్యయయిన అబీగయీలు అను దావీదు ఇద్దరు భార్యలును చెరలోనికి కొనిపోబడగా చూచి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30:6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దావీదు మిక్కిలి దుఃఖపడెను. మరియు తమ తమ కుమారులనుబట్టియు కుమార్తెలనుబట్టియు జనులకందరికి ప్రాణము విసికినందున రాళ్లు రువ్వి దావీదును చంపుదము రండని వారు చెప్పుకొనగా దావీదు తన దేవుడైన యెహోవానుబట్టి ధైర్యము తెచ్చుకొనెను.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30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30:7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పిమ్మట దావీదు ఏఫోదు తెమ్మని యాజకుడగు అహీమెలెకు కుమారుడైన అబ్యాతారుతో చెప్పగా అబ్యాతారు ఏఫోదును దావీదు నొద్దకు తీసికొనివచ్చెను.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30:8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నేను ఈ దండును తరిమినయెడల దాని కలిసికొందునా అని యెహోవా యొద్ద దావీదు విచారణ చేయగా యెహోవా తరుము, నిశ్చయముగా నీవు వారిని కలిసికొని తప్పక నీవారినందరిని దక్కించుకొందువని సెలవిచ్చెను.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30:9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కాబట్టి దావీదు అతని యొద్దనున్న ఆరువందల మందియును బయలుదేరి బెసోరు వాగుగట్టుకు రాగా వారిలో రెండువందల మంది వెనుక దిగవిడువబడిరి.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30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30:10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దావీదును నాలుగువందల మందియును ఇంక తరుముచు పోయిరి గాని ఆ రెండువందల మంది అలసటపడి బెసోరు వాగు దాటలేక ఆగిరి. ఆ నాలుగు వందలమంది పోవుచుండగా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30:11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పొలములో ఒక ఐగుప్తీయుడు కనబడెను. వారు దావీదునొద్దకు వాని తోడుకొనివచ్చి, వాడు మూడు రాత్రింబగళ్లు అన్నపానము లేమియు పుచ్చుకొనలేదని తెలిసికొని, వానికి భోజనము పెట్టి దాహమిచ్చి అంజూరపు అడలోని ముక్కను రెండు ద్రాక్షగెలలను వానికిచ్చిరి.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30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30:12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వాడు భోజనము చేసిన తరువాత వాని ప్రాణము తెప్పరిల్లగా 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30:13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దావీదు నీవు ఏ దేశపువాడవు? ఎక్కడనుండి వచ్చితివని వాని నడిగెను. అందుకు వాడు నేను ఐగుప్తీయుడనై పుట్టి అమాలేకీయుడైన యొకనికి దాసుడనైతిని; మూడు దినముల క్రిందట నేను కాయిలా పడగా నా యజమానుడు నన్ను విడిచిపెట్టి పోయెను.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30:14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మేము దండెత్తి కెరేతీయుల దక్షిణ దేశమునకును యూదా దేశమునకును కాలేబు దక్షిణ దేశమునకును వచ్చి వాటిని దోచుకొని సిక్లగును కాల్చివేసితిమని చెప్పెను.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30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30:15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దండును కలిసికొనుటకై నీవు నాకు దోవచూపుదువా అని దావీదు వాని నడుగగా వాడు నేను నిన్ను చంపననియు నీ యజమానుని వశము చేయననియు దేవునిబట్టి నీవు నాకు ప్రమాణము చేసినయెడల ఆ దండును కలిసి కొనుటకు నీకు దోవచూపుదుననెను.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30:16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తరువాత వాడు వారి దగ్గరకు దావీదును నడిపింపగా, ఫిలిష్తీయుల దేశములోనుండియు యూదా దేశములోనుండియు తాము దోచి తెచ్చికొనిన సొమ్ముతో తులదూగుచు, వారు ఆ ప్రదేశమంతట చెదిరి అన్నపానములు పుచ్చుకొనుచు ఆటపాటలు సలుపుచుండిరి.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30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30:17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దావీదు సంగతిని గ్రహించి సంధ్యవేళ మొదలుకొని మరునాటి సాయంత్రమువరకు వారిని హతము చేయుచుండగా, ఒంటెలమీద ఎక్కి పారిపోయిన నాలుగువందల మంది యౌవనులు తప్ప తప్పించుకొనినవాడు ఒకడును లేకపోయెను.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30:18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ఈలాగున దావీదు అమాలేకీయులు దోచుకొనిపోయిన దానంతటిని తిరిగి తెచ్చుకొనెను. మరియు అతడు తన యిద్దరు భార్యలను రక్షించెను.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30:19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కుమారులేమి కుమార్తెలేమి దోపుడు సొమ్మేమి వారు ఎత్తికొనిపోయిన దానంతటిలో కొద్దిదేమి గొప్పదేమి యేదియు తక్కువకాకుండ దావీదు సమస్తమును రక్షించెను.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30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30:20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దావీదు అమాలేకీయుల గొఱ్ఱలన్నిటిని గొడ్లన్నిటిని పట్టుకొనెను. ఇవి దావీదునకు దోపుడు సొమ్మని జనులు మిగిలిన తమ స్వంత పశువులకు ముందుగా వీటిని తోలిరి.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30:21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అలసటచేత దావీదును వెంబడించలేక బెసోరు వాగు దగ్గర నిలిచిన ఆ రెండువందల మందియొద్దకు దావీదు పోగా వారు దావీదును అతని యొద్దనున్న జనులను ఎదుర్కొనుటకై బయలుదేరి వచ్చిరి. దావీదు ఈ జనులయొద్దకు వచ్చి వారి యోగక్షేమమడుగగా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609</Words>
  <Application>Microsoft Office PowerPoint</Application>
  <PresentationFormat>Widescreen</PresentationFormat>
  <Paragraphs>44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1 సమూయేలు</vt:lpstr>
      <vt:lpstr>అధ్యాయము 30</vt:lpstr>
      <vt:lpstr>అధ్యాయము 30</vt:lpstr>
      <vt:lpstr>అధ్యాయము 30</vt:lpstr>
      <vt:lpstr>అధ్యాయము 30</vt:lpstr>
      <vt:lpstr>అధ్యాయము 30</vt:lpstr>
      <vt:lpstr>అధ్యాయము 30</vt:lpstr>
      <vt:lpstr>అధ్యాయము 30</vt:lpstr>
      <vt:lpstr>అధ్యాయము 30</vt:lpstr>
      <vt:lpstr>అధ్యాయము 30</vt:lpstr>
      <vt:lpstr>అధ్యాయము 30</vt:lpstr>
      <vt:lpstr>అధ్యాయము 30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cp:lastModifiedBy>www.teluguBIBLEstudy.com</cp:lastModifiedBy>
  <dcterms:modified xsi:type="dcterms:W3CDTF">2021-02-10T04:59:00Z</dcterms:modified>
  <cp:revision>2</cp:revision>
  <dc:title>1 సమూయేలు</dc:title>
</cp:coreProperties>
</file>